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4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26-04-2021_15-21-37\InShot_20210426_1515257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-27682"/>
            <a:ext cx="8892480" cy="68856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6-04-2021_15-21-37\InShot_20210426_1109151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7920880" cy="6840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6-04-2021_15-21-37\InShot_20210426_1105464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8388424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modified xsi:type="dcterms:W3CDTF">2021-04-28T19:40:44Z</dcterms:modified>
</cp:coreProperties>
</file>